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e21c3d43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e21c3d43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e21c3d43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e21c3d43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e21c3d43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e21c3d43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e21c3d430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e21c3d430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e21c3d43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e21c3d43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e21c3d430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e21c3d43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e21c3d43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e21c3d43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e21c3d43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e21c3d43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e21c3d43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e21c3d43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e21c3d43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e21c3d43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e21c3d43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e21c3d43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e21c3d43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e21c3d43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e21c3d43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e21c3d43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e21c3d43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e21c3d43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5563500" cy="25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Projet JAVA: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500"/>
              <a:t>6-QUI-PREND</a:t>
            </a:r>
            <a:endParaRPr sz="45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804450" y="4204375"/>
            <a:ext cx="1535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GUO Xiaofan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038" y="1322450"/>
            <a:ext cx="2628725" cy="274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29450" y="1323275"/>
            <a:ext cx="81423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La possibilité de sélectionner le nombre de personnes qui participeront au jeu (2-10)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La possibilité d'entrer un identifiant de jeu 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25" y="2256350"/>
            <a:ext cx="4013627" cy="24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1" y="2256350"/>
            <a:ext cx="4013627" cy="246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517600"/>
            <a:ext cx="7688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GUI (Interface Graphique)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-Conception de l'interface utilisateur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517600"/>
            <a:ext cx="7688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GUI (Interface Graphique)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-Conception de l'interface utilisateur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1533700"/>
            <a:ext cx="76887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Le déroulement du jeu 6-QUI-PREND 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600" y="1971100"/>
            <a:ext cx="5022543" cy="309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9450" y="517600"/>
            <a:ext cx="7688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GUI (Interface Graphique)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-Conception de l'interface utilisateur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29450" y="1533700"/>
            <a:ext cx="76887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L'affichage du joueur gagnant à la fin du jeu 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850" y="2104000"/>
            <a:ext cx="4443889" cy="273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517600"/>
            <a:ext cx="7688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GUI (Interface Graphique)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-Conception de l'interface utilisateur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1762300"/>
            <a:ext cx="76887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Enregistrement des données du jeu dans la base de données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913" y="2332600"/>
            <a:ext cx="3560168" cy="2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593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1448725"/>
            <a:ext cx="6164700" cy="30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❏"/>
            </a:pPr>
            <a:r>
              <a:rPr b="1" lang="zh-CN" sz="1500">
                <a:solidFill>
                  <a:schemeClr val="dk2"/>
                </a:solidFill>
              </a:rPr>
              <a:t>Fonctionnalités réalisées du projet</a:t>
            </a:r>
            <a:endParaRPr b="1" sz="1500">
              <a:solidFill>
                <a:schemeClr val="dk2"/>
              </a:solidFill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zh-CN" sz="1500">
                <a:solidFill>
                  <a:schemeClr val="dk2"/>
                </a:solidFill>
              </a:rPr>
              <a:t>Saisie d'informations sur l'utilisateur 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zh-CN" sz="1500">
                <a:solidFill>
                  <a:schemeClr val="dk2"/>
                </a:solidFill>
              </a:rPr>
              <a:t>La partie introductive du jeu 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zh-CN" sz="1500">
                <a:solidFill>
                  <a:schemeClr val="dk2"/>
                </a:solidFill>
              </a:rPr>
              <a:t>Liens JAVA avec les bases de données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❏"/>
            </a:pPr>
            <a:r>
              <a:rPr b="1" lang="zh-CN" sz="1500">
                <a:solidFill>
                  <a:schemeClr val="dk2"/>
                </a:solidFill>
              </a:rPr>
              <a:t>Fonctionnalités restantes à compléter</a:t>
            </a:r>
            <a:endParaRPr b="1" sz="1500">
              <a:solidFill>
                <a:schemeClr val="dk2"/>
              </a:solidFill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zh-CN" sz="1500">
                <a:solidFill>
                  <a:schemeClr val="dk2"/>
                </a:solidFill>
              </a:rPr>
              <a:t>Jouer à des jeux dans l'interface graphique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	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1734075" y="2503425"/>
            <a:ext cx="5562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Exemples de code et démonstration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593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40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Sommaire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323275"/>
            <a:ext cx="7688700" cy="30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●"/>
            </a:pPr>
            <a:r>
              <a:rPr lang="zh-CN" sz="1800">
                <a:solidFill>
                  <a:schemeClr val="dk2"/>
                </a:solidFill>
              </a:rPr>
              <a:t>Introduction</a:t>
            </a:r>
            <a:endParaRPr sz="1800">
              <a:solidFill>
                <a:schemeClr val="dk2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●"/>
            </a:pPr>
            <a:r>
              <a:rPr lang="zh-CN" sz="1800">
                <a:solidFill>
                  <a:schemeClr val="dk2"/>
                </a:solidFill>
              </a:rPr>
              <a:t>Connexion à la base de données</a:t>
            </a:r>
            <a:endParaRPr sz="1800">
              <a:solidFill>
                <a:schemeClr val="dk2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●"/>
            </a:pPr>
            <a:r>
              <a:rPr lang="zh-CN" sz="1800">
                <a:solidFill>
                  <a:schemeClr val="dk2"/>
                </a:solidFill>
              </a:rPr>
              <a:t>Application Console</a:t>
            </a:r>
            <a:endParaRPr sz="1800">
              <a:solidFill>
                <a:schemeClr val="dk2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●"/>
            </a:pPr>
            <a:r>
              <a:rPr lang="zh-CN" sz="1800">
                <a:solidFill>
                  <a:schemeClr val="dk2"/>
                </a:solidFill>
              </a:rPr>
              <a:t>Application GUI (Interface Graphique)</a:t>
            </a:r>
            <a:endParaRPr sz="1800">
              <a:solidFill>
                <a:schemeClr val="dk2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●"/>
            </a:pPr>
            <a:r>
              <a:rPr lang="zh-CN" sz="1800">
                <a:solidFill>
                  <a:schemeClr val="dk2"/>
                </a:solidFill>
              </a:rPr>
              <a:t>Exemples de code et démonstration</a:t>
            </a:r>
            <a:endParaRPr sz="1800">
              <a:solidFill>
                <a:schemeClr val="dk2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●"/>
            </a:pPr>
            <a:r>
              <a:rPr lang="zh-CN" sz="1800">
                <a:solidFill>
                  <a:schemeClr val="dk2"/>
                </a:solidFill>
              </a:rPr>
              <a:t>Conclusion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593800"/>
            <a:ext cx="76887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-Objectifs et contexte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588000"/>
            <a:ext cx="8414400" cy="15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2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90"/>
              <a:buChar char="❏"/>
            </a:pPr>
            <a:r>
              <a:rPr lang="zh-CN" sz="1790">
                <a:solidFill>
                  <a:schemeClr val="dk2"/>
                </a:solidFill>
              </a:rPr>
              <a:t>Programmation basée sur JAVA .</a:t>
            </a:r>
            <a:endParaRPr sz="1790">
              <a:solidFill>
                <a:schemeClr val="dk2"/>
              </a:solidFill>
            </a:endParaRPr>
          </a:p>
          <a:p>
            <a:pPr indent="-3422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90"/>
              <a:buChar char="❏"/>
            </a:pPr>
            <a:r>
              <a:rPr lang="zh-CN" sz="1790">
                <a:solidFill>
                  <a:schemeClr val="dk2"/>
                </a:solidFill>
              </a:rPr>
              <a:t>Utilisation d’une base de données pour stocker les informations de l'utilisateur </a:t>
            </a:r>
            <a:endParaRPr sz="1790">
              <a:solidFill>
                <a:schemeClr val="dk2"/>
              </a:solidFill>
            </a:endParaRPr>
          </a:p>
          <a:p>
            <a:pPr indent="-3422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90"/>
              <a:buChar char="❏"/>
            </a:pPr>
            <a:r>
              <a:rPr lang="zh-CN" sz="1790">
                <a:solidFill>
                  <a:schemeClr val="dk2"/>
                </a:solidFill>
              </a:rPr>
              <a:t>Implémenter les fonctions de base du jeu 6-QUI-PREND .</a:t>
            </a:r>
            <a:endParaRPr sz="1790">
              <a:solidFill>
                <a:schemeClr val="dk2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900" y="2994750"/>
            <a:ext cx="2865800" cy="206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84275" y="518800"/>
            <a:ext cx="76887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Connexion à la base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-Sélection et configuration 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471025" y="2282850"/>
            <a:ext cx="1800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CN" sz="2100">
                <a:solidFill>
                  <a:schemeClr val="dk2"/>
                </a:solidFill>
              </a:rPr>
              <a:t>XAMPP    →</a:t>
            </a:r>
            <a:endParaRPr b="1" sz="2100">
              <a:solidFill>
                <a:schemeClr val="dk2"/>
              </a:solidFill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601" y="1475126"/>
            <a:ext cx="3668550" cy="237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1471025" y="4146650"/>
            <a:ext cx="18009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CN" sz="2100">
                <a:solidFill>
                  <a:schemeClr val="dk2"/>
                </a:solidFill>
              </a:rPr>
              <a:t>MYSQL</a:t>
            </a:r>
            <a:r>
              <a:rPr b="1" lang="zh-CN" sz="2100">
                <a:solidFill>
                  <a:schemeClr val="dk2"/>
                </a:solidFill>
              </a:rPr>
              <a:t>   → </a:t>
            </a:r>
            <a:r>
              <a:rPr b="1" lang="zh-CN" sz="2100"/>
              <a:t>  </a:t>
            </a:r>
            <a:endParaRPr b="1" sz="21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600" y="4034700"/>
            <a:ext cx="3668543" cy="7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593800"/>
            <a:ext cx="76887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Console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-Fonctionnalités et caractéristiques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1623425"/>
            <a:ext cx="76887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❏"/>
            </a:pPr>
            <a:r>
              <a:rPr lang="zh-CN" sz="1700">
                <a:solidFill>
                  <a:schemeClr val="dk2"/>
                </a:solidFill>
              </a:rPr>
              <a:t>Mode de jeu automatique avec sélection aléatoire（random）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300" y="2416925"/>
            <a:ext cx="4338852" cy="258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60" y="2416925"/>
            <a:ext cx="32385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6681" l="5488" r="67503" t="46951"/>
          <a:stretch/>
        </p:blipFill>
        <p:spPr>
          <a:xfrm>
            <a:off x="1320000" y="2959850"/>
            <a:ext cx="2057400" cy="21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593800"/>
            <a:ext cx="76887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Console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-Fonctionnalités et caractéristiques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450" y="1699625"/>
            <a:ext cx="76887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❏"/>
            </a:pPr>
            <a:r>
              <a:rPr lang="zh-CN" sz="1700">
                <a:solidFill>
                  <a:schemeClr val="dk2"/>
                </a:solidFill>
              </a:rPr>
              <a:t>Implémentation du jeu "6 qui prend" dans la console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340725"/>
            <a:ext cx="4186460" cy="249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060" y="2340725"/>
            <a:ext cx="3191378" cy="24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593800"/>
            <a:ext cx="76887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Console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-Fonctionnalités et caractéristiques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9450" y="1475800"/>
            <a:ext cx="81282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❏"/>
            </a:pPr>
            <a:r>
              <a:rPr lang="zh-CN" sz="1700">
                <a:solidFill>
                  <a:schemeClr val="dk2"/>
                </a:solidFill>
              </a:rPr>
              <a:t>Après le match, des informations sur le match et les résultats peuvent être trouvées dans la base de données.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66950"/>
            <a:ext cx="2541000" cy="280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850" y="2266950"/>
            <a:ext cx="2503296" cy="280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050" y="2266950"/>
            <a:ext cx="2503299" cy="2803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29450" y="517600"/>
            <a:ext cx="7688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GUI (Interface Graphique)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-Fonctionnalités et caractéristiques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729450" y="1645200"/>
            <a:ext cx="8184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La possibilité de relire ou non les règles lors de l'entrée dans le jeu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La possibilité de sélectionner le nombre de personnes qui participeront au jeu (2-10)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La possibilité d'entrer un identifiant de jeu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Le déroulement du jeu 6-QUI-PREND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L'affichage du joueur gagnant à la fin du jeu</a:t>
            </a:r>
            <a:r>
              <a:rPr lang="zh-C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Enregistrement des données du jeu dans la base de données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517600"/>
            <a:ext cx="7688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GUI (Interface Graphique)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-</a:t>
            </a:r>
            <a:r>
              <a:rPr lang="zh-CN"/>
              <a:t>Conception de l'interface utilisateur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29450" y="1533700"/>
            <a:ext cx="76887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zh-CN" sz="1600">
                <a:solidFill>
                  <a:schemeClr val="dk2"/>
                </a:solidFill>
              </a:rPr>
              <a:t>La possibilité de relire ou non les règles lors de l'entrée dans le jeu 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400" y="2104000"/>
            <a:ext cx="4756450" cy="292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